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24E061-5DF5-4E9C-A3A6-C048BE41DB4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27FBA96-B8E6-44A0-923A-71F8D2FD618E}">
      <dgm:prSet/>
      <dgm:spPr/>
      <dgm:t>
        <a:bodyPr/>
        <a:lstStyle/>
        <a:p>
          <a:r>
            <a:rPr lang="nl-NL"/>
            <a:t>Jullie hebben inmiddels 6 lessen gehad</a:t>
          </a:r>
          <a:endParaRPr lang="en-US"/>
        </a:p>
      </dgm:t>
    </dgm:pt>
    <dgm:pt modelId="{A66DE36E-E2F4-4A5E-8EB4-66B6869BB722}" type="parTrans" cxnId="{CBB3C0BC-DC25-4DAD-8B18-3CD88BD132B0}">
      <dgm:prSet/>
      <dgm:spPr/>
      <dgm:t>
        <a:bodyPr/>
        <a:lstStyle/>
        <a:p>
          <a:endParaRPr lang="en-US"/>
        </a:p>
      </dgm:t>
    </dgm:pt>
    <dgm:pt modelId="{2D9C5D67-16AB-4D5A-A6D1-105706645AE9}" type="sibTrans" cxnId="{CBB3C0BC-DC25-4DAD-8B18-3CD88BD132B0}">
      <dgm:prSet/>
      <dgm:spPr/>
      <dgm:t>
        <a:bodyPr/>
        <a:lstStyle/>
        <a:p>
          <a:endParaRPr lang="en-US"/>
        </a:p>
      </dgm:t>
    </dgm:pt>
    <dgm:pt modelId="{D7BEBB8A-BC01-4EAA-91A7-2A68314F1C5C}">
      <dgm:prSet/>
      <dgm:spPr/>
      <dgm:t>
        <a:bodyPr/>
        <a:lstStyle/>
        <a:p>
          <a:r>
            <a:rPr lang="nl-NL"/>
            <a:t>Jullie hebben een begrippenlijst  (met de begrippen van  onder andere Vrijetijd)</a:t>
          </a:r>
          <a:endParaRPr lang="en-US"/>
        </a:p>
      </dgm:t>
    </dgm:pt>
    <dgm:pt modelId="{942A1174-8CAB-4732-9B1E-172DBC21FE45}" type="parTrans" cxnId="{A6292BBE-3F15-4DC3-B7F5-DEE559ADF587}">
      <dgm:prSet/>
      <dgm:spPr/>
      <dgm:t>
        <a:bodyPr/>
        <a:lstStyle/>
        <a:p>
          <a:endParaRPr lang="en-US"/>
        </a:p>
      </dgm:t>
    </dgm:pt>
    <dgm:pt modelId="{8247B35B-E30D-46E8-A08B-CA25AEC9CCB9}" type="sibTrans" cxnId="{A6292BBE-3F15-4DC3-B7F5-DEE559ADF587}">
      <dgm:prSet/>
      <dgm:spPr/>
      <dgm:t>
        <a:bodyPr/>
        <a:lstStyle/>
        <a:p>
          <a:endParaRPr lang="en-US"/>
        </a:p>
      </dgm:t>
    </dgm:pt>
    <dgm:pt modelId="{BA6F25DC-03C0-4BAC-A276-BCC29EAC7759}">
      <dgm:prSet/>
      <dgm:spPr/>
      <dgm:t>
        <a:bodyPr/>
        <a:lstStyle/>
        <a:p>
          <a:r>
            <a:rPr lang="nl-NL"/>
            <a:t>Van elke VT les gaan jullie per persoon </a:t>
          </a:r>
          <a:r>
            <a:rPr lang="nl-NL" b="1"/>
            <a:t>minimaal 2 vragen </a:t>
          </a:r>
          <a:r>
            <a:rPr lang="nl-NL"/>
            <a:t>maken.</a:t>
          </a:r>
          <a:endParaRPr lang="en-US"/>
        </a:p>
      </dgm:t>
    </dgm:pt>
    <dgm:pt modelId="{FB8348C8-84C3-4AE0-919A-878AA209776B}" type="parTrans" cxnId="{DC9C1934-56BB-4A23-8367-92E700FB04A5}">
      <dgm:prSet/>
      <dgm:spPr/>
      <dgm:t>
        <a:bodyPr/>
        <a:lstStyle/>
        <a:p>
          <a:endParaRPr lang="en-US"/>
        </a:p>
      </dgm:t>
    </dgm:pt>
    <dgm:pt modelId="{39672A8F-D593-4244-870A-360CB084EB0B}" type="sibTrans" cxnId="{DC9C1934-56BB-4A23-8367-92E700FB04A5}">
      <dgm:prSet/>
      <dgm:spPr/>
      <dgm:t>
        <a:bodyPr/>
        <a:lstStyle/>
        <a:p>
          <a:endParaRPr lang="en-US"/>
        </a:p>
      </dgm:t>
    </dgm:pt>
    <dgm:pt modelId="{8D132B68-A01A-4FA5-832D-EC5B1DC93746}">
      <dgm:prSet/>
      <dgm:spPr/>
      <dgm:t>
        <a:bodyPr/>
        <a:lstStyle/>
        <a:p>
          <a:r>
            <a:rPr lang="nl-NL"/>
            <a:t>1 makkelijke en 1 moeilijke</a:t>
          </a:r>
          <a:endParaRPr lang="en-US"/>
        </a:p>
      </dgm:t>
    </dgm:pt>
    <dgm:pt modelId="{1C73E3C9-2935-435A-913B-397CEE1C7F75}" type="parTrans" cxnId="{22F72EE3-67DF-4DEE-8AAC-A45E6177D929}">
      <dgm:prSet/>
      <dgm:spPr/>
      <dgm:t>
        <a:bodyPr/>
        <a:lstStyle/>
        <a:p>
          <a:endParaRPr lang="en-US"/>
        </a:p>
      </dgm:t>
    </dgm:pt>
    <dgm:pt modelId="{24B71682-3B10-46B6-9469-DED485C85986}" type="sibTrans" cxnId="{22F72EE3-67DF-4DEE-8AAC-A45E6177D929}">
      <dgm:prSet/>
      <dgm:spPr/>
      <dgm:t>
        <a:bodyPr/>
        <a:lstStyle/>
        <a:p>
          <a:endParaRPr lang="en-US"/>
        </a:p>
      </dgm:t>
    </dgm:pt>
    <dgm:pt modelId="{0C2C6860-6975-4C4A-B1E8-510FF82241F7}">
      <dgm:prSet/>
      <dgm:spPr/>
      <dgm:t>
        <a:bodyPr/>
        <a:lstStyle/>
        <a:p>
          <a:r>
            <a:rPr lang="nl-NL"/>
            <a:t>Deze vragen zet je in je IBS-groepje in het bestand VT-Vragen</a:t>
          </a:r>
          <a:endParaRPr lang="en-US"/>
        </a:p>
      </dgm:t>
    </dgm:pt>
    <dgm:pt modelId="{FB38DCA4-B9E3-476B-A2D3-CC87CF1B38D2}" type="parTrans" cxnId="{04AF0DD1-D0DD-4E5C-BA38-FB4FC4094A30}">
      <dgm:prSet/>
      <dgm:spPr/>
      <dgm:t>
        <a:bodyPr/>
        <a:lstStyle/>
        <a:p>
          <a:endParaRPr lang="en-US"/>
        </a:p>
      </dgm:t>
    </dgm:pt>
    <dgm:pt modelId="{F20ABAD7-1370-483A-8C49-4CF45279B99A}" type="sibTrans" cxnId="{04AF0DD1-D0DD-4E5C-BA38-FB4FC4094A30}">
      <dgm:prSet/>
      <dgm:spPr/>
      <dgm:t>
        <a:bodyPr/>
        <a:lstStyle/>
        <a:p>
          <a:endParaRPr lang="en-US"/>
        </a:p>
      </dgm:t>
    </dgm:pt>
    <dgm:pt modelId="{1634564D-778A-4710-903B-63C7DFF83D6A}">
      <dgm:prSet/>
      <dgm:spPr/>
      <dgm:t>
        <a:bodyPr/>
        <a:lstStyle/>
        <a:p>
          <a:r>
            <a:rPr lang="nl-NL" dirty="0"/>
            <a:t>Thuisblijvers doen gewoon mee deze les!!</a:t>
          </a:r>
        </a:p>
      </dgm:t>
    </dgm:pt>
    <dgm:pt modelId="{1073A94C-B202-4B68-B88F-001959D6A498}" type="parTrans" cxnId="{E8F86E8B-1107-4BDC-AD10-D17D05526C1C}">
      <dgm:prSet/>
      <dgm:spPr/>
      <dgm:t>
        <a:bodyPr/>
        <a:lstStyle/>
        <a:p>
          <a:endParaRPr lang="en-US"/>
        </a:p>
      </dgm:t>
    </dgm:pt>
    <dgm:pt modelId="{0BBE159C-2267-44C1-AFFF-3E720D6A4958}" type="sibTrans" cxnId="{E8F86E8B-1107-4BDC-AD10-D17D05526C1C}">
      <dgm:prSet/>
      <dgm:spPr/>
      <dgm:t>
        <a:bodyPr/>
        <a:lstStyle/>
        <a:p>
          <a:endParaRPr lang="en-US"/>
        </a:p>
      </dgm:t>
    </dgm:pt>
    <dgm:pt modelId="{F25F0ACF-532A-460B-9DE8-B647C8104B84}" type="pres">
      <dgm:prSet presAssocID="{8B24E061-5DF5-4E9C-A3A6-C048BE41DB4D}" presName="root" presStyleCnt="0">
        <dgm:presLayoutVars>
          <dgm:dir/>
          <dgm:resizeHandles val="exact"/>
        </dgm:presLayoutVars>
      </dgm:prSet>
      <dgm:spPr/>
    </dgm:pt>
    <dgm:pt modelId="{864BDAC8-45F5-4D46-936F-11695773985D}" type="pres">
      <dgm:prSet presAssocID="{927FBA96-B8E6-44A0-923A-71F8D2FD618E}" presName="compNode" presStyleCnt="0"/>
      <dgm:spPr/>
    </dgm:pt>
    <dgm:pt modelId="{50D3CB90-BB76-432D-A4AE-BC54986577CE}" type="pres">
      <dgm:prSet presAssocID="{927FBA96-B8E6-44A0-923A-71F8D2FD618E}" presName="bgRect" presStyleLbl="bgShp" presStyleIdx="0" presStyleCnt="6"/>
      <dgm:spPr/>
    </dgm:pt>
    <dgm:pt modelId="{F59801C2-CE97-4628-81E2-E3F9311B05B6}" type="pres">
      <dgm:prSet presAssocID="{927FBA96-B8E6-44A0-923A-71F8D2FD618E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2A803DD5-D8B3-4995-BAAF-E534DC23F746}" type="pres">
      <dgm:prSet presAssocID="{927FBA96-B8E6-44A0-923A-71F8D2FD618E}" presName="spaceRect" presStyleCnt="0"/>
      <dgm:spPr/>
    </dgm:pt>
    <dgm:pt modelId="{AB20CE42-9BC4-48D9-9E6C-6C6B0DA937E5}" type="pres">
      <dgm:prSet presAssocID="{927FBA96-B8E6-44A0-923A-71F8D2FD618E}" presName="parTx" presStyleLbl="revTx" presStyleIdx="0" presStyleCnt="6">
        <dgm:presLayoutVars>
          <dgm:chMax val="0"/>
          <dgm:chPref val="0"/>
        </dgm:presLayoutVars>
      </dgm:prSet>
      <dgm:spPr/>
    </dgm:pt>
    <dgm:pt modelId="{9565D9F6-32FB-483D-81BE-5DC94199C5EE}" type="pres">
      <dgm:prSet presAssocID="{2D9C5D67-16AB-4D5A-A6D1-105706645AE9}" presName="sibTrans" presStyleCnt="0"/>
      <dgm:spPr/>
    </dgm:pt>
    <dgm:pt modelId="{902DE11E-D53E-4C28-AD46-B93837F27463}" type="pres">
      <dgm:prSet presAssocID="{D7BEBB8A-BC01-4EAA-91A7-2A68314F1C5C}" presName="compNode" presStyleCnt="0"/>
      <dgm:spPr/>
    </dgm:pt>
    <dgm:pt modelId="{8F446383-CC2F-42E8-A924-4F1A9227C169}" type="pres">
      <dgm:prSet presAssocID="{D7BEBB8A-BC01-4EAA-91A7-2A68314F1C5C}" presName="bgRect" presStyleLbl="bgShp" presStyleIdx="1" presStyleCnt="6"/>
      <dgm:spPr/>
    </dgm:pt>
    <dgm:pt modelId="{F86CA8B0-9E92-4AB4-903B-FA0B7B2CC280}" type="pres">
      <dgm:prSet presAssocID="{D7BEBB8A-BC01-4EAA-91A7-2A68314F1C5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6A153067-0FBB-4DB0-89AC-002CE411762F}" type="pres">
      <dgm:prSet presAssocID="{D7BEBB8A-BC01-4EAA-91A7-2A68314F1C5C}" presName="spaceRect" presStyleCnt="0"/>
      <dgm:spPr/>
    </dgm:pt>
    <dgm:pt modelId="{9EBE4668-C34B-4571-8993-5F58CB87F74D}" type="pres">
      <dgm:prSet presAssocID="{D7BEBB8A-BC01-4EAA-91A7-2A68314F1C5C}" presName="parTx" presStyleLbl="revTx" presStyleIdx="1" presStyleCnt="6">
        <dgm:presLayoutVars>
          <dgm:chMax val="0"/>
          <dgm:chPref val="0"/>
        </dgm:presLayoutVars>
      </dgm:prSet>
      <dgm:spPr/>
    </dgm:pt>
    <dgm:pt modelId="{D72893CC-6C00-4393-96D5-E77F12DBEB42}" type="pres">
      <dgm:prSet presAssocID="{8247B35B-E30D-46E8-A08B-CA25AEC9CCB9}" presName="sibTrans" presStyleCnt="0"/>
      <dgm:spPr/>
    </dgm:pt>
    <dgm:pt modelId="{C0F58517-15B3-4F8A-BD99-46D9AE2A1B44}" type="pres">
      <dgm:prSet presAssocID="{BA6F25DC-03C0-4BAC-A276-BCC29EAC7759}" presName="compNode" presStyleCnt="0"/>
      <dgm:spPr/>
    </dgm:pt>
    <dgm:pt modelId="{FFA2B770-D670-4279-9E30-248F3E605E45}" type="pres">
      <dgm:prSet presAssocID="{BA6F25DC-03C0-4BAC-A276-BCC29EAC7759}" presName="bgRect" presStyleLbl="bgShp" presStyleIdx="2" presStyleCnt="6"/>
      <dgm:spPr/>
    </dgm:pt>
    <dgm:pt modelId="{F1BB1D4B-F91D-4379-989C-5D653AFAF053}" type="pres">
      <dgm:prSet presAssocID="{BA6F25DC-03C0-4BAC-A276-BCC29EAC7759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ragen"/>
        </a:ext>
      </dgm:extLst>
    </dgm:pt>
    <dgm:pt modelId="{67F02F56-11BE-41BA-878B-45B0CCEC1184}" type="pres">
      <dgm:prSet presAssocID="{BA6F25DC-03C0-4BAC-A276-BCC29EAC7759}" presName="spaceRect" presStyleCnt="0"/>
      <dgm:spPr/>
    </dgm:pt>
    <dgm:pt modelId="{0CB70B1C-ED63-4FD5-9686-D100EB454C27}" type="pres">
      <dgm:prSet presAssocID="{BA6F25DC-03C0-4BAC-A276-BCC29EAC7759}" presName="parTx" presStyleLbl="revTx" presStyleIdx="2" presStyleCnt="6">
        <dgm:presLayoutVars>
          <dgm:chMax val="0"/>
          <dgm:chPref val="0"/>
        </dgm:presLayoutVars>
      </dgm:prSet>
      <dgm:spPr/>
    </dgm:pt>
    <dgm:pt modelId="{745B1BFB-EA20-4855-8421-7773E90E9D31}" type="pres">
      <dgm:prSet presAssocID="{39672A8F-D593-4244-870A-360CB084EB0B}" presName="sibTrans" presStyleCnt="0"/>
      <dgm:spPr/>
    </dgm:pt>
    <dgm:pt modelId="{50F6B315-2471-41B2-B94D-BC35354115D6}" type="pres">
      <dgm:prSet presAssocID="{8D132B68-A01A-4FA5-832D-EC5B1DC93746}" presName="compNode" presStyleCnt="0"/>
      <dgm:spPr/>
    </dgm:pt>
    <dgm:pt modelId="{72F1E3ED-5920-48F0-A77C-532230959031}" type="pres">
      <dgm:prSet presAssocID="{8D132B68-A01A-4FA5-832D-EC5B1DC93746}" presName="bgRect" presStyleLbl="bgShp" presStyleIdx="3" presStyleCnt="6"/>
      <dgm:spPr/>
    </dgm:pt>
    <dgm:pt modelId="{4CD802C7-C2C7-46F9-A303-B6EAB40985BB}" type="pres">
      <dgm:prSet presAssocID="{8D132B68-A01A-4FA5-832D-EC5B1DC93746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arschuwing"/>
        </a:ext>
      </dgm:extLst>
    </dgm:pt>
    <dgm:pt modelId="{53FF4105-55BB-47F3-BBDA-B209CA2F3908}" type="pres">
      <dgm:prSet presAssocID="{8D132B68-A01A-4FA5-832D-EC5B1DC93746}" presName="spaceRect" presStyleCnt="0"/>
      <dgm:spPr/>
    </dgm:pt>
    <dgm:pt modelId="{6070E62A-F3AF-4060-8ED0-66F4E3F1E401}" type="pres">
      <dgm:prSet presAssocID="{8D132B68-A01A-4FA5-832D-EC5B1DC93746}" presName="parTx" presStyleLbl="revTx" presStyleIdx="3" presStyleCnt="6">
        <dgm:presLayoutVars>
          <dgm:chMax val="0"/>
          <dgm:chPref val="0"/>
        </dgm:presLayoutVars>
      </dgm:prSet>
      <dgm:spPr/>
    </dgm:pt>
    <dgm:pt modelId="{0A4BF5D2-5D51-40CE-90D2-E683569CDC5F}" type="pres">
      <dgm:prSet presAssocID="{24B71682-3B10-46B6-9469-DED485C85986}" presName="sibTrans" presStyleCnt="0"/>
      <dgm:spPr/>
    </dgm:pt>
    <dgm:pt modelId="{9CDA5A9B-363F-4286-8A93-3B73CCBD1A1D}" type="pres">
      <dgm:prSet presAssocID="{0C2C6860-6975-4C4A-B1E8-510FF82241F7}" presName="compNode" presStyleCnt="0"/>
      <dgm:spPr/>
    </dgm:pt>
    <dgm:pt modelId="{A78727EB-D113-497D-952D-03C6E4FA7B6C}" type="pres">
      <dgm:prSet presAssocID="{0C2C6860-6975-4C4A-B1E8-510FF82241F7}" presName="bgRect" presStyleLbl="bgShp" presStyleIdx="4" presStyleCnt="6"/>
      <dgm:spPr/>
    </dgm:pt>
    <dgm:pt modelId="{2413B12A-5C12-4F58-87EC-22F789F09128}" type="pres">
      <dgm:prSet presAssocID="{0C2C6860-6975-4C4A-B1E8-510FF82241F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88DB0F9B-9ECB-4A78-9946-AF9C1CF02663}" type="pres">
      <dgm:prSet presAssocID="{0C2C6860-6975-4C4A-B1E8-510FF82241F7}" presName="spaceRect" presStyleCnt="0"/>
      <dgm:spPr/>
    </dgm:pt>
    <dgm:pt modelId="{08AC59F6-D05D-40B1-B3D5-795A9F359D92}" type="pres">
      <dgm:prSet presAssocID="{0C2C6860-6975-4C4A-B1E8-510FF82241F7}" presName="parTx" presStyleLbl="revTx" presStyleIdx="4" presStyleCnt="6">
        <dgm:presLayoutVars>
          <dgm:chMax val="0"/>
          <dgm:chPref val="0"/>
        </dgm:presLayoutVars>
      </dgm:prSet>
      <dgm:spPr/>
    </dgm:pt>
    <dgm:pt modelId="{AFC36A20-CD1A-4A65-A538-F61BA942221B}" type="pres">
      <dgm:prSet presAssocID="{F20ABAD7-1370-483A-8C49-4CF45279B99A}" presName="sibTrans" presStyleCnt="0"/>
      <dgm:spPr/>
    </dgm:pt>
    <dgm:pt modelId="{8A07AA84-2DCA-4CD6-88C6-B385B6EA9286}" type="pres">
      <dgm:prSet presAssocID="{1634564D-778A-4710-903B-63C7DFF83D6A}" presName="compNode" presStyleCnt="0"/>
      <dgm:spPr/>
    </dgm:pt>
    <dgm:pt modelId="{ED8B5353-CC60-41CD-AE0A-F5130E2A5928}" type="pres">
      <dgm:prSet presAssocID="{1634564D-778A-4710-903B-63C7DFF83D6A}" presName="bgRect" presStyleLbl="bgShp" presStyleIdx="5" presStyleCnt="6"/>
      <dgm:spPr/>
    </dgm:pt>
    <dgm:pt modelId="{2B3CDD3F-7500-4851-81A0-B4A08374CD7A}" type="pres">
      <dgm:prSet presAssocID="{1634564D-778A-4710-903B-63C7DFF83D6A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2A2842C3-6855-464E-B60C-4D94EC6E72ED}" type="pres">
      <dgm:prSet presAssocID="{1634564D-778A-4710-903B-63C7DFF83D6A}" presName="spaceRect" presStyleCnt="0"/>
      <dgm:spPr/>
    </dgm:pt>
    <dgm:pt modelId="{DA3068FE-6ED7-45E0-AE52-6C844365C748}" type="pres">
      <dgm:prSet presAssocID="{1634564D-778A-4710-903B-63C7DFF83D6A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A27E370D-C1E1-409F-A06E-0232C9FFB3D1}" type="presOf" srcId="{0C2C6860-6975-4C4A-B1E8-510FF82241F7}" destId="{08AC59F6-D05D-40B1-B3D5-795A9F359D92}" srcOrd="0" destOrd="0" presId="urn:microsoft.com/office/officeart/2018/2/layout/IconVerticalSolidList"/>
    <dgm:cxn modelId="{DC9C1934-56BB-4A23-8367-92E700FB04A5}" srcId="{8B24E061-5DF5-4E9C-A3A6-C048BE41DB4D}" destId="{BA6F25DC-03C0-4BAC-A276-BCC29EAC7759}" srcOrd="2" destOrd="0" parTransId="{FB8348C8-84C3-4AE0-919A-878AA209776B}" sibTransId="{39672A8F-D593-4244-870A-360CB084EB0B}"/>
    <dgm:cxn modelId="{64FF466F-469D-452A-BCDE-0A0D7CC7D760}" type="presOf" srcId="{8D132B68-A01A-4FA5-832D-EC5B1DC93746}" destId="{6070E62A-F3AF-4060-8ED0-66F4E3F1E401}" srcOrd="0" destOrd="0" presId="urn:microsoft.com/office/officeart/2018/2/layout/IconVerticalSolidList"/>
    <dgm:cxn modelId="{61CD4756-46A4-47E1-ADCA-291F4487F3C5}" type="presOf" srcId="{927FBA96-B8E6-44A0-923A-71F8D2FD618E}" destId="{AB20CE42-9BC4-48D9-9E6C-6C6B0DA937E5}" srcOrd="0" destOrd="0" presId="urn:microsoft.com/office/officeart/2018/2/layout/IconVerticalSolidList"/>
    <dgm:cxn modelId="{C4747A87-CA46-4A33-A806-2D5A6E2FC584}" type="presOf" srcId="{1634564D-778A-4710-903B-63C7DFF83D6A}" destId="{DA3068FE-6ED7-45E0-AE52-6C844365C748}" srcOrd="0" destOrd="0" presId="urn:microsoft.com/office/officeart/2018/2/layout/IconVerticalSolidList"/>
    <dgm:cxn modelId="{E8F86E8B-1107-4BDC-AD10-D17D05526C1C}" srcId="{8B24E061-5DF5-4E9C-A3A6-C048BE41DB4D}" destId="{1634564D-778A-4710-903B-63C7DFF83D6A}" srcOrd="5" destOrd="0" parTransId="{1073A94C-B202-4B68-B88F-001959D6A498}" sibTransId="{0BBE159C-2267-44C1-AFFF-3E720D6A4958}"/>
    <dgm:cxn modelId="{25EE229F-7EF9-4EB6-AF9B-D4B3E239E772}" type="presOf" srcId="{8B24E061-5DF5-4E9C-A3A6-C048BE41DB4D}" destId="{F25F0ACF-532A-460B-9DE8-B647C8104B84}" srcOrd="0" destOrd="0" presId="urn:microsoft.com/office/officeart/2018/2/layout/IconVerticalSolidList"/>
    <dgm:cxn modelId="{CBB3C0BC-DC25-4DAD-8B18-3CD88BD132B0}" srcId="{8B24E061-5DF5-4E9C-A3A6-C048BE41DB4D}" destId="{927FBA96-B8E6-44A0-923A-71F8D2FD618E}" srcOrd="0" destOrd="0" parTransId="{A66DE36E-E2F4-4A5E-8EB4-66B6869BB722}" sibTransId="{2D9C5D67-16AB-4D5A-A6D1-105706645AE9}"/>
    <dgm:cxn modelId="{A6292BBE-3F15-4DC3-B7F5-DEE559ADF587}" srcId="{8B24E061-5DF5-4E9C-A3A6-C048BE41DB4D}" destId="{D7BEBB8A-BC01-4EAA-91A7-2A68314F1C5C}" srcOrd="1" destOrd="0" parTransId="{942A1174-8CAB-4732-9B1E-172DBC21FE45}" sibTransId="{8247B35B-E30D-46E8-A08B-CA25AEC9CCB9}"/>
    <dgm:cxn modelId="{04AF0DD1-D0DD-4E5C-BA38-FB4FC4094A30}" srcId="{8B24E061-5DF5-4E9C-A3A6-C048BE41DB4D}" destId="{0C2C6860-6975-4C4A-B1E8-510FF82241F7}" srcOrd="4" destOrd="0" parTransId="{FB38DCA4-B9E3-476B-A2D3-CC87CF1B38D2}" sibTransId="{F20ABAD7-1370-483A-8C49-4CF45279B99A}"/>
    <dgm:cxn modelId="{7CC135DA-CB2F-469A-A3B5-C41FA2E33059}" type="presOf" srcId="{D7BEBB8A-BC01-4EAA-91A7-2A68314F1C5C}" destId="{9EBE4668-C34B-4571-8993-5F58CB87F74D}" srcOrd="0" destOrd="0" presId="urn:microsoft.com/office/officeart/2018/2/layout/IconVerticalSolidList"/>
    <dgm:cxn modelId="{22F72EE3-67DF-4DEE-8AAC-A45E6177D929}" srcId="{8B24E061-5DF5-4E9C-A3A6-C048BE41DB4D}" destId="{8D132B68-A01A-4FA5-832D-EC5B1DC93746}" srcOrd="3" destOrd="0" parTransId="{1C73E3C9-2935-435A-913B-397CEE1C7F75}" sibTransId="{24B71682-3B10-46B6-9469-DED485C85986}"/>
    <dgm:cxn modelId="{38B407F8-E7ED-4786-A1C2-D35AE654E5E8}" type="presOf" srcId="{BA6F25DC-03C0-4BAC-A276-BCC29EAC7759}" destId="{0CB70B1C-ED63-4FD5-9686-D100EB454C27}" srcOrd="0" destOrd="0" presId="urn:microsoft.com/office/officeart/2018/2/layout/IconVerticalSolidList"/>
    <dgm:cxn modelId="{B9FDD3D2-37B6-437B-BA0F-5134D4B38227}" type="presParOf" srcId="{F25F0ACF-532A-460B-9DE8-B647C8104B84}" destId="{864BDAC8-45F5-4D46-936F-11695773985D}" srcOrd="0" destOrd="0" presId="urn:microsoft.com/office/officeart/2018/2/layout/IconVerticalSolidList"/>
    <dgm:cxn modelId="{24A7E16A-70D0-4A57-A4BD-8A31E195413F}" type="presParOf" srcId="{864BDAC8-45F5-4D46-936F-11695773985D}" destId="{50D3CB90-BB76-432D-A4AE-BC54986577CE}" srcOrd="0" destOrd="0" presId="urn:microsoft.com/office/officeart/2018/2/layout/IconVerticalSolidList"/>
    <dgm:cxn modelId="{0B8CF7BC-B068-4070-B277-E646BE3441F6}" type="presParOf" srcId="{864BDAC8-45F5-4D46-936F-11695773985D}" destId="{F59801C2-CE97-4628-81E2-E3F9311B05B6}" srcOrd="1" destOrd="0" presId="urn:microsoft.com/office/officeart/2018/2/layout/IconVerticalSolidList"/>
    <dgm:cxn modelId="{18EA84BF-0805-462C-8E08-43584A8C2E90}" type="presParOf" srcId="{864BDAC8-45F5-4D46-936F-11695773985D}" destId="{2A803DD5-D8B3-4995-BAAF-E534DC23F746}" srcOrd="2" destOrd="0" presId="urn:microsoft.com/office/officeart/2018/2/layout/IconVerticalSolidList"/>
    <dgm:cxn modelId="{578232DD-C4A0-4266-BCBF-4FC0B5796568}" type="presParOf" srcId="{864BDAC8-45F5-4D46-936F-11695773985D}" destId="{AB20CE42-9BC4-48D9-9E6C-6C6B0DA937E5}" srcOrd="3" destOrd="0" presId="urn:microsoft.com/office/officeart/2018/2/layout/IconVerticalSolidList"/>
    <dgm:cxn modelId="{0FE45186-C5A7-47C0-ADAA-626FC91005CC}" type="presParOf" srcId="{F25F0ACF-532A-460B-9DE8-B647C8104B84}" destId="{9565D9F6-32FB-483D-81BE-5DC94199C5EE}" srcOrd="1" destOrd="0" presId="urn:microsoft.com/office/officeart/2018/2/layout/IconVerticalSolidList"/>
    <dgm:cxn modelId="{5FC6F015-76EE-44CF-855D-6706FAC07468}" type="presParOf" srcId="{F25F0ACF-532A-460B-9DE8-B647C8104B84}" destId="{902DE11E-D53E-4C28-AD46-B93837F27463}" srcOrd="2" destOrd="0" presId="urn:microsoft.com/office/officeart/2018/2/layout/IconVerticalSolidList"/>
    <dgm:cxn modelId="{7BCC9211-C26D-4AA8-8923-1242424DDA03}" type="presParOf" srcId="{902DE11E-D53E-4C28-AD46-B93837F27463}" destId="{8F446383-CC2F-42E8-A924-4F1A9227C169}" srcOrd="0" destOrd="0" presId="urn:microsoft.com/office/officeart/2018/2/layout/IconVerticalSolidList"/>
    <dgm:cxn modelId="{E86CF3A8-012F-4EDA-8C68-8A1F7F3D4C34}" type="presParOf" srcId="{902DE11E-D53E-4C28-AD46-B93837F27463}" destId="{F86CA8B0-9E92-4AB4-903B-FA0B7B2CC280}" srcOrd="1" destOrd="0" presId="urn:microsoft.com/office/officeart/2018/2/layout/IconVerticalSolidList"/>
    <dgm:cxn modelId="{BA5B76FD-84F9-4558-8D80-237D20C1BBF9}" type="presParOf" srcId="{902DE11E-D53E-4C28-AD46-B93837F27463}" destId="{6A153067-0FBB-4DB0-89AC-002CE411762F}" srcOrd="2" destOrd="0" presId="urn:microsoft.com/office/officeart/2018/2/layout/IconVerticalSolidList"/>
    <dgm:cxn modelId="{46290FD6-4B3F-4C55-9A12-E8D161B03A94}" type="presParOf" srcId="{902DE11E-D53E-4C28-AD46-B93837F27463}" destId="{9EBE4668-C34B-4571-8993-5F58CB87F74D}" srcOrd="3" destOrd="0" presId="urn:microsoft.com/office/officeart/2018/2/layout/IconVerticalSolidList"/>
    <dgm:cxn modelId="{94C468BC-2CBA-45B8-93BE-E648924BD0CE}" type="presParOf" srcId="{F25F0ACF-532A-460B-9DE8-B647C8104B84}" destId="{D72893CC-6C00-4393-96D5-E77F12DBEB42}" srcOrd="3" destOrd="0" presId="urn:microsoft.com/office/officeart/2018/2/layout/IconVerticalSolidList"/>
    <dgm:cxn modelId="{955FC7A3-B31A-4551-92C2-3761BE163895}" type="presParOf" srcId="{F25F0ACF-532A-460B-9DE8-B647C8104B84}" destId="{C0F58517-15B3-4F8A-BD99-46D9AE2A1B44}" srcOrd="4" destOrd="0" presId="urn:microsoft.com/office/officeart/2018/2/layout/IconVerticalSolidList"/>
    <dgm:cxn modelId="{0A21207B-25DA-4D08-AF6A-836EEE0FDF1C}" type="presParOf" srcId="{C0F58517-15B3-4F8A-BD99-46D9AE2A1B44}" destId="{FFA2B770-D670-4279-9E30-248F3E605E45}" srcOrd="0" destOrd="0" presId="urn:microsoft.com/office/officeart/2018/2/layout/IconVerticalSolidList"/>
    <dgm:cxn modelId="{5228F460-5ABE-4B8E-A105-0F2165D2A1C1}" type="presParOf" srcId="{C0F58517-15B3-4F8A-BD99-46D9AE2A1B44}" destId="{F1BB1D4B-F91D-4379-989C-5D653AFAF053}" srcOrd="1" destOrd="0" presId="urn:microsoft.com/office/officeart/2018/2/layout/IconVerticalSolidList"/>
    <dgm:cxn modelId="{9B271965-1FB1-45B4-9137-0CE0A53F987E}" type="presParOf" srcId="{C0F58517-15B3-4F8A-BD99-46D9AE2A1B44}" destId="{67F02F56-11BE-41BA-878B-45B0CCEC1184}" srcOrd="2" destOrd="0" presId="urn:microsoft.com/office/officeart/2018/2/layout/IconVerticalSolidList"/>
    <dgm:cxn modelId="{B7214004-4E76-454A-B4AD-D5D43E57008D}" type="presParOf" srcId="{C0F58517-15B3-4F8A-BD99-46D9AE2A1B44}" destId="{0CB70B1C-ED63-4FD5-9686-D100EB454C27}" srcOrd="3" destOrd="0" presId="urn:microsoft.com/office/officeart/2018/2/layout/IconVerticalSolidList"/>
    <dgm:cxn modelId="{28850790-B80A-4516-BB00-30DC83E2163E}" type="presParOf" srcId="{F25F0ACF-532A-460B-9DE8-B647C8104B84}" destId="{745B1BFB-EA20-4855-8421-7773E90E9D31}" srcOrd="5" destOrd="0" presId="urn:microsoft.com/office/officeart/2018/2/layout/IconVerticalSolidList"/>
    <dgm:cxn modelId="{3B20C573-2047-4CB7-92B0-C21AF5EE6BD0}" type="presParOf" srcId="{F25F0ACF-532A-460B-9DE8-B647C8104B84}" destId="{50F6B315-2471-41B2-B94D-BC35354115D6}" srcOrd="6" destOrd="0" presId="urn:microsoft.com/office/officeart/2018/2/layout/IconVerticalSolidList"/>
    <dgm:cxn modelId="{849CD362-52C2-42C2-BCC4-C1C5D41BA3E9}" type="presParOf" srcId="{50F6B315-2471-41B2-B94D-BC35354115D6}" destId="{72F1E3ED-5920-48F0-A77C-532230959031}" srcOrd="0" destOrd="0" presId="urn:microsoft.com/office/officeart/2018/2/layout/IconVerticalSolidList"/>
    <dgm:cxn modelId="{F2926FBA-5A9D-4227-AF43-FCCC620B225A}" type="presParOf" srcId="{50F6B315-2471-41B2-B94D-BC35354115D6}" destId="{4CD802C7-C2C7-46F9-A303-B6EAB40985BB}" srcOrd="1" destOrd="0" presId="urn:microsoft.com/office/officeart/2018/2/layout/IconVerticalSolidList"/>
    <dgm:cxn modelId="{AB255882-07BE-44EA-A642-5D003FDD01C9}" type="presParOf" srcId="{50F6B315-2471-41B2-B94D-BC35354115D6}" destId="{53FF4105-55BB-47F3-BBDA-B209CA2F3908}" srcOrd="2" destOrd="0" presId="urn:microsoft.com/office/officeart/2018/2/layout/IconVerticalSolidList"/>
    <dgm:cxn modelId="{865444E0-4B1E-47F3-95CD-B05DCFCF41DF}" type="presParOf" srcId="{50F6B315-2471-41B2-B94D-BC35354115D6}" destId="{6070E62A-F3AF-4060-8ED0-66F4E3F1E401}" srcOrd="3" destOrd="0" presId="urn:microsoft.com/office/officeart/2018/2/layout/IconVerticalSolidList"/>
    <dgm:cxn modelId="{69F2B9D8-7C88-45D2-9F0B-7B7C79DA6EDF}" type="presParOf" srcId="{F25F0ACF-532A-460B-9DE8-B647C8104B84}" destId="{0A4BF5D2-5D51-40CE-90D2-E683569CDC5F}" srcOrd="7" destOrd="0" presId="urn:microsoft.com/office/officeart/2018/2/layout/IconVerticalSolidList"/>
    <dgm:cxn modelId="{5ECF2819-6CDE-462B-8A7F-3501D82FDFB2}" type="presParOf" srcId="{F25F0ACF-532A-460B-9DE8-B647C8104B84}" destId="{9CDA5A9B-363F-4286-8A93-3B73CCBD1A1D}" srcOrd="8" destOrd="0" presId="urn:microsoft.com/office/officeart/2018/2/layout/IconVerticalSolidList"/>
    <dgm:cxn modelId="{592CF787-F805-47F6-BAAF-974F67EF83C7}" type="presParOf" srcId="{9CDA5A9B-363F-4286-8A93-3B73CCBD1A1D}" destId="{A78727EB-D113-497D-952D-03C6E4FA7B6C}" srcOrd="0" destOrd="0" presId="urn:microsoft.com/office/officeart/2018/2/layout/IconVerticalSolidList"/>
    <dgm:cxn modelId="{9AD56308-8D51-43D6-B5D4-7AA0BA3E34A7}" type="presParOf" srcId="{9CDA5A9B-363F-4286-8A93-3B73CCBD1A1D}" destId="{2413B12A-5C12-4F58-87EC-22F789F09128}" srcOrd="1" destOrd="0" presId="urn:microsoft.com/office/officeart/2018/2/layout/IconVerticalSolidList"/>
    <dgm:cxn modelId="{CC075D0A-9ED5-46B5-91BA-89F325C7741D}" type="presParOf" srcId="{9CDA5A9B-363F-4286-8A93-3B73CCBD1A1D}" destId="{88DB0F9B-9ECB-4A78-9946-AF9C1CF02663}" srcOrd="2" destOrd="0" presId="urn:microsoft.com/office/officeart/2018/2/layout/IconVerticalSolidList"/>
    <dgm:cxn modelId="{568250AF-4E92-4154-87E6-671FC8FB65CF}" type="presParOf" srcId="{9CDA5A9B-363F-4286-8A93-3B73CCBD1A1D}" destId="{08AC59F6-D05D-40B1-B3D5-795A9F359D92}" srcOrd="3" destOrd="0" presId="urn:microsoft.com/office/officeart/2018/2/layout/IconVerticalSolidList"/>
    <dgm:cxn modelId="{FBA61577-55AF-48E1-AC04-D23E897B4273}" type="presParOf" srcId="{F25F0ACF-532A-460B-9DE8-B647C8104B84}" destId="{AFC36A20-CD1A-4A65-A538-F61BA942221B}" srcOrd="9" destOrd="0" presId="urn:microsoft.com/office/officeart/2018/2/layout/IconVerticalSolidList"/>
    <dgm:cxn modelId="{75620155-4D64-461C-9893-E208834838EF}" type="presParOf" srcId="{F25F0ACF-532A-460B-9DE8-B647C8104B84}" destId="{8A07AA84-2DCA-4CD6-88C6-B385B6EA9286}" srcOrd="10" destOrd="0" presId="urn:microsoft.com/office/officeart/2018/2/layout/IconVerticalSolidList"/>
    <dgm:cxn modelId="{C12C4BF8-1FF7-473A-BF2D-8D64BE49EDB0}" type="presParOf" srcId="{8A07AA84-2DCA-4CD6-88C6-B385B6EA9286}" destId="{ED8B5353-CC60-41CD-AE0A-F5130E2A5928}" srcOrd="0" destOrd="0" presId="urn:microsoft.com/office/officeart/2018/2/layout/IconVerticalSolidList"/>
    <dgm:cxn modelId="{9D510D5F-C413-4547-A993-0615DBD9D66B}" type="presParOf" srcId="{8A07AA84-2DCA-4CD6-88C6-B385B6EA9286}" destId="{2B3CDD3F-7500-4851-81A0-B4A08374CD7A}" srcOrd="1" destOrd="0" presId="urn:microsoft.com/office/officeart/2018/2/layout/IconVerticalSolidList"/>
    <dgm:cxn modelId="{AC0A2509-573B-4DAB-868A-95907BF09E1D}" type="presParOf" srcId="{8A07AA84-2DCA-4CD6-88C6-B385B6EA9286}" destId="{2A2842C3-6855-464E-B60C-4D94EC6E72ED}" srcOrd="2" destOrd="0" presId="urn:microsoft.com/office/officeart/2018/2/layout/IconVerticalSolidList"/>
    <dgm:cxn modelId="{E19B2AD6-B29E-43FD-A81D-123E4B36AD7D}" type="presParOf" srcId="{8A07AA84-2DCA-4CD6-88C6-B385B6EA9286}" destId="{DA3068FE-6ED7-45E0-AE52-6C844365C74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0884B4-FD2D-4D55-91E6-3B71213900E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D0F2E96-0F01-4561-94CB-AEC28A8B1431}">
      <dgm:prSet/>
      <dgm:spPr/>
      <dgm:t>
        <a:bodyPr/>
        <a:lstStyle/>
        <a:p>
          <a:pPr>
            <a:defRPr cap="all"/>
          </a:pPr>
          <a:r>
            <a:rPr lang="nl-NL"/>
            <a:t>De vragen worden gecontroleerd of ze ‘goed’ zijn</a:t>
          </a:r>
          <a:endParaRPr lang="en-US"/>
        </a:p>
      </dgm:t>
    </dgm:pt>
    <dgm:pt modelId="{5607D4E7-FCB8-486A-9535-089FDD9FB9B4}" type="parTrans" cxnId="{FFA956AE-6F9A-4569-A6AA-84D9ACB5AF9F}">
      <dgm:prSet/>
      <dgm:spPr/>
      <dgm:t>
        <a:bodyPr/>
        <a:lstStyle/>
        <a:p>
          <a:endParaRPr lang="en-US"/>
        </a:p>
      </dgm:t>
    </dgm:pt>
    <dgm:pt modelId="{C18CF732-3762-44B2-8754-17D45FB26BAA}" type="sibTrans" cxnId="{FFA956AE-6F9A-4569-A6AA-84D9ACB5AF9F}">
      <dgm:prSet/>
      <dgm:spPr/>
      <dgm:t>
        <a:bodyPr/>
        <a:lstStyle/>
        <a:p>
          <a:endParaRPr lang="en-US"/>
        </a:p>
      </dgm:t>
    </dgm:pt>
    <dgm:pt modelId="{9FAC6F35-965C-4A51-ABFB-BD785F885141}">
      <dgm:prSet/>
      <dgm:spPr/>
      <dgm:t>
        <a:bodyPr/>
        <a:lstStyle/>
        <a:p>
          <a:pPr>
            <a:defRPr cap="all"/>
          </a:pPr>
          <a:r>
            <a:rPr lang="nl-NL"/>
            <a:t>En leuker nog! Een aantal vragen gaan terugkomen in de toets!</a:t>
          </a:r>
          <a:endParaRPr lang="en-US"/>
        </a:p>
      </dgm:t>
    </dgm:pt>
    <dgm:pt modelId="{523D4485-66E3-41AC-8B26-1B630BF89179}" type="parTrans" cxnId="{0696E06D-1152-4A89-A61B-ECB76DAC5C2B}">
      <dgm:prSet/>
      <dgm:spPr/>
      <dgm:t>
        <a:bodyPr/>
        <a:lstStyle/>
        <a:p>
          <a:endParaRPr lang="en-US"/>
        </a:p>
      </dgm:t>
    </dgm:pt>
    <dgm:pt modelId="{ABAB3754-D64D-492B-B14A-C00491EE1C22}" type="sibTrans" cxnId="{0696E06D-1152-4A89-A61B-ECB76DAC5C2B}">
      <dgm:prSet/>
      <dgm:spPr/>
      <dgm:t>
        <a:bodyPr/>
        <a:lstStyle/>
        <a:p>
          <a:endParaRPr lang="en-US"/>
        </a:p>
      </dgm:t>
    </dgm:pt>
    <dgm:pt modelId="{5D550111-B4CD-42C1-9DA3-3B19397AC9E3}" type="pres">
      <dgm:prSet presAssocID="{A50884B4-FD2D-4D55-91E6-3B71213900E8}" presName="root" presStyleCnt="0">
        <dgm:presLayoutVars>
          <dgm:dir/>
          <dgm:resizeHandles val="exact"/>
        </dgm:presLayoutVars>
      </dgm:prSet>
      <dgm:spPr/>
    </dgm:pt>
    <dgm:pt modelId="{3C5D3E4A-7536-4866-88B1-3557FB22DC4D}" type="pres">
      <dgm:prSet presAssocID="{DD0F2E96-0F01-4561-94CB-AEC28A8B1431}" presName="compNode" presStyleCnt="0"/>
      <dgm:spPr/>
    </dgm:pt>
    <dgm:pt modelId="{57465818-6F6A-4DF1-BA12-4B1E814085D0}" type="pres">
      <dgm:prSet presAssocID="{DD0F2E96-0F01-4561-94CB-AEC28A8B1431}" presName="iconBgRect" presStyleLbl="bgShp" presStyleIdx="0" presStyleCnt="2"/>
      <dgm:spPr/>
    </dgm:pt>
    <dgm:pt modelId="{154CC59F-738B-42D1-9D85-1A8F27F9554F}" type="pres">
      <dgm:prSet presAssocID="{DD0F2E96-0F01-4561-94CB-AEC28A8B14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4C1D4DD1-C4FB-4A4B-B124-1B233FB77C92}" type="pres">
      <dgm:prSet presAssocID="{DD0F2E96-0F01-4561-94CB-AEC28A8B1431}" presName="spaceRect" presStyleCnt="0"/>
      <dgm:spPr/>
    </dgm:pt>
    <dgm:pt modelId="{E9872221-61CC-4E53-8F74-7EAC6392D543}" type="pres">
      <dgm:prSet presAssocID="{DD0F2E96-0F01-4561-94CB-AEC28A8B1431}" presName="textRect" presStyleLbl="revTx" presStyleIdx="0" presStyleCnt="2">
        <dgm:presLayoutVars>
          <dgm:chMax val="1"/>
          <dgm:chPref val="1"/>
        </dgm:presLayoutVars>
      </dgm:prSet>
      <dgm:spPr/>
    </dgm:pt>
    <dgm:pt modelId="{439EC8FF-229A-446C-9259-2E5880B652D1}" type="pres">
      <dgm:prSet presAssocID="{C18CF732-3762-44B2-8754-17D45FB26BAA}" presName="sibTrans" presStyleCnt="0"/>
      <dgm:spPr/>
    </dgm:pt>
    <dgm:pt modelId="{E13770DB-0216-47E4-8DC9-84D1FA65A82A}" type="pres">
      <dgm:prSet presAssocID="{9FAC6F35-965C-4A51-ABFB-BD785F885141}" presName="compNode" presStyleCnt="0"/>
      <dgm:spPr/>
    </dgm:pt>
    <dgm:pt modelId="{C64CB779-8C83-45A9-BF20-DBDF68F97F44}" type="pres">
      <dgm:prSet presAssocID="{9FAC6F35-965C-4A51-ABFB-BD785F885141}" presName="iconBgRect" presStyleLbl="bgShp" presStyleIdx="1" presStyleCnt="2"/>
      <dgm:spPr/>
    </dgm:pt>
    <dgm:pt modelId="{228BEFB3-8DE0-413D-B94F-187E42DD1480}" type="pres">
      <dgm:prSet presAssocID="{9FAC6F35-965C-4A51-ABFB-BD785F88514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ets"/>
        </a:ext>
      </dgm:extLst>
    </dgm:pt>
    <dgm:pt modelId="{600C87BE-E5C2-4871-8627-27623F383D7B}" type="pres">
      <dgm:prSet presAssocID="{9FAC6F35-965C-4A51-ABFB-BD785F885141}" presName="spaceRect" presStyleCnt="0"/>
      <dgm:spPr/>
    </dgm:pt>
    <dgm:pt modelId="{215AEE8C-BFA9-4AD8-AA4D-4B5F992AD1EC}" type="pres">
      <dgm:prSet presAssocID="{9FAC6F35-965C-4A51-ABFB-BD785F88514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E30560B-6D4B-42A1-85E7-5236F07DC9A0}" type="presOf" srcId="{DD0F2E96-0F01-4561-94CB-AEC28A8B1431}" destId="{E9872221-61CC-4E53-8F74-7EAC6392D543}" srcOrd="0" destOrd="0" presId="urn:microsoft.com/office/officeart/2018/5/layout/IconCircleLabelList"/>
    <dgm:cxn modelId="{B9208925-C7F7-40F2-BAC5-1347BA7A308C}" type="presOf" srcId="{A50884B4-FD2D-4D55-91E6-3B71213900E8}" destId="{5D550111-B4CD-42C1-9DA3-3B19397AC9E3}" srcOrd="0" destOrd="0" presId="urn:microsoft.com/office/officeart/2018/5/layout/IconCircleLabelList"/>
    <dgm:cxn modelId="{8D47925E-750B-4807-AE15-C3CD6C86CDD6}" type="presOf" srcId="{9FAC6F35-965C-4A51-ABFB-BD785F885141}" destId="{215AEE8C-BFA9-4AD8-AA4D-4B5F992AD1EC}" srcOrd="0" destOrd="0" presId="urn:microsoft.com/office/officeart/2018/5/layout/IconCircleLabelList"/>
    <dgm:cxn modelId="{0696E06D-1152-4A89-A61B-ECB76DAC5C2B}" srcId="{A50884B4-FD2D-4D55-91E6-3B71213900E8}" destId="{9FAC6F35-965C-4A51-ABFB-BD785F885141}" srcOrd="1" destOrd="0" parTransId="{523D4485-66E3-41AC-8B26-1B630BF89179}" sibTransId="{ABAB3754-D64D-492B-B14A-C00491EE1C22}"/>
    <dgm:cxn modelId="{FFA956AE-6F9A-4569-A6AA-84D9ACB5AF9F}" srcId="{A50884B4-FD2D-4D55-91E6-3B71213900E8}" destId="{DD0F2E96-0F01-4561-94CB-AEC28A8B1431}" srcOrd="0" destOrd="0" parTransId="{5607D4E7-FCB8-486A-9535-089FDD9FB9B4}" sibTransId="{C18CF732-3762-44B2-8754-17D45FB26BAA}"/>
    <dgm:cxn modelId="{6001C1AE-7B0A-4DE3-81FC-CB6CF26DB1E0}" type="presParOf" srcId="{5D550111-B4CD-42C1-9DA3-3B19397AC9E3}" destId="{3C5D3E4A-7536-4866-88B1-3557FB22DC4D}" srcOrd="0" destOrd="0" presId="urn:microsoft.com/office/officeart/2018/5/layout/IconCircleLabelList"/>
    <dgm:cxn modelId="{58D6370B-D9B2-400E-92DE-1ABD13445101}" type="presParOf" srcId="{3C5D3E4A-7536-4866-88B1-3557FB22DC4D}" destId="{57465818-6F6A-4DF1-BA12-4B1E814085D0}" srcOrd="0" destOrd="0" presId="urn:microsoft.com/office/officeart/2018/5/layout/IconCircleLabelList"/>
    <dgm:cxn modelId="{59EC9EAE-9769-419B-BDDE-968AC56E984C}" type="presParOf" srcId="{3C5D3E4A-7536-4866-88B1-3557FB22DC4D}" destId="{154CC59F-738B-42D1-9D85-1A8F27F9554F}" srcOrd="1" destOrd="0" presId="urn:microsoft.com/office/officeart/2018/5/layout/IconCircleLabelList"/>
    <dgm:cxn modelId="{5A68B7FF-0393-4A51-AA48-16DDD047C51E}" type="presParOf" srcId="{3C5D3E4A-7536-4866-88B1-3557FB22DC4D}" destId="{4C1D4DD1-C4FB-4A4B-B124-1B233FB77C92}" srcOrd="2" destOrd="0" presId="urn:microsoft.com/office/officeart/2018/5/layout/IconCircleLabelList"/>
    <dgm:cxn modelId="{301CA027-FE05-47E5-A2FC-D438B8AB7A20}" type="presParOf" srcId="{3C5D3E4A-7536-4866-88B1-3557FB22DC4D}" destId="{E9872221-61CC-4E53-8F74-7EAC6392D543}" srcOrd="3" destOrd="0" presId="urn:microsoft.com/office/officeart/2018/5/layout/IconCircleLabelList"/>
    <dgm:cxn modelId="{216EADE4-47D5-4BB9-AE5A-D1FCDED26266}" type="presParOf" srcId="{5D550111-B4CD-42C1-9DA3-3B19397AC9E3}" destId="{439EC8FF-229A-446C-9259-2E5880B652D1}" srcOrd="1" destOrd="0" presId="urn:microsoft.com/office/officeart/2018/5/layout/IconCircleLabelList"/>
    <dgm:cxn modelId="{261F946E-13E5-47CA-A4F7-9ABD957AFCF0}" type="presParOf" srcId="{5D550111-B4CD-42C1-9DA3-3B19397AC9E3}" destId="{E13770DB-0216-47E4-8DC9-84D1FA65A82A}" srcOrd="2" destOrd="0" presId="urn:microsoft.com/office/officeart/2018/5/layout/IconCircleLabelList"/>
    <dgm:cxn modelId="{0470BB45-5AE1-425F-AB55-96710F62EF1E}" type="presParOf" srcId="{E13770DB-0216-47E4-8DC9-84D1FA65A82A}" destId="{C64CB779-8C83-45A9-BF20-DBDF68F97F44}" srcOrd="0" destOrd="0" presId="urn:microsoft.com/office/officeart/2018/5/layout/IconCircleLabelList"/>
    <dgm:cxn modelId="{C75B5AE3-FE10-4FA8-9BB4-48BAA08D1CBE}" type="presParOf" srcId="{E13770DB-0216-47E4-8DC9-84D1FA65A82A}" destId="{228BEFB3-8DE0-413D-B94F-187E42DD1480}" srcOrd="1" destOrd="0" presId="urn:microsoft.com/office/officeart/2018/5/layout/IconCircleLabelList"/>
    <dgm:cxn modelId="{1C7752AD-C0BC-4B0F-8A7D-8D1DC78CFE83}" type="presParOf" srcId="{E13770DB-0216-47E4-8DC9-84D1FA65A82A}" destId="{600C87BE-E5C2-4871-8627-27623F383D7B}" srcOrd="2" destOrd="0" presId="urn:microsoft.com/office/officeart/2018/5/layout/IconCircleLabelList"/>
    <dgm:cxn modelId="{4C1EFF6D-6AEB-4EFB-AF66-C31041BD44B9}" type="presParOf" srcId="{E13770DB-0216-47E4-8DC9-84D1FA65A82A}" destId="{215AEE8C-BFA9-4AD8-AA4D-4B5F992AD1E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3CB90-BB76-432D-A4AE-BC54986577CE}">
      <dsp:nvSpPr>
        <dsp:cNvPr id="0" name=""/>
        <dsp:cNvSpPr/>
      </dsp:nvSpPr>
      <dsp:spPr>
        <a:xfrm>
          <a:off x="0" y="1692"/>
          <a:ext cx="5906181" cy="7210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9801C2-CE97-4628-81E2-E3F9311B05B6}">
      <dsp:nvSpPr>
        <dsp:cNvPr id="0" name=""/>
        <dsp:cNvSpPr/>
      </dsp:nvSpPr>
      <dsp:spPr>
        <a:xfrm>
          <a:off x="218105" y="163919"/>
          <a:ext cx="396556" cy="3965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0CE42-9BC4-48D9-9E6C-6C6B0DA937E5}">
      <dsp:nvSpPr>
        <dsp:cNvPr id="0" name=""/>
        <dsp:cNvSpPr/>
      </dsp:nvSpPr>
      <dsp:spPr>
        <a:xfrm>
          <a:off x="832768" y="1692"/>
          <a:ext cx="5073412" cy="72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7" tIns="76307" rIns="76307" bIns="763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Jullie hebben inmiddels 6 lessen gehad</a:t>
          </a:r>
          <a:endParaRPr lang="en-US" sz="1900" kern="1200"/>
        </a:p>
      </dsp:txBody>
      <dsp:txXfrm>
        <a:off x="832768" y="1692"/>
        <a:ext cx="5073412" cy="721011"/>
      </dsp:txXfrm>
    </dsp:sp>
    <dsp:sp modelId="{8F446383-CC2F-42E8-A924-4F1A9227C169}">
      <dsp:nvSpPr>
        <dsp:cNvPr id="0" name=""/>
        <dsp:cNvSpPr/>
      </dsp:nvSpPr>
      <dsp:spPr>
        <a:xfrm>
          <a:off x="0" y="902956"/>
          <a:ext cx="5906181" cy="7210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CA8B0-9E92-4AB4-903B-FA0B7B2CC280}">
      <dsp:nvSpPr>
        <dsp:cNvPr id="0" name=""/>
        <dsp:cNvSpPr/>
      </dsp:nvSpPr>
      <dsp:spPr>
        <a:xfrm>
          <a:off x="218105" y="1065184"/>
          <a:ext cx="396556" cy="3965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E4668-C34B-4571-8993-5F58CB87F74D}">
      <dsp:nvSpPr>
        <dsp:cNvPr id="0" name=""/>
        <dsp:cNvSpPr/>
      </dsp:nvSpPr>
      <dsp:spPr>
        <a:xfrm>
          <a:off x="832768" y="902956"/>
          <a:ext cx="5073412" cy="72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7" tIns="76307" rIns="76307" bIns="763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Jullie hebben een begrippenlijst  (met de begrippen van  onder andere Vrijetijd)</a:t>
          </a:r>
          <a:endParaRPr lang="en-US" sz="1900" kern="1200"/>
        </a:p>
      </dsp:txBody>
      <dsp:txXfrm>
        <a:off x="832768" y="902956"/>
        <a:ext cx="5073412" cy="721011"/>
      </dsp:txXfrm>
    </dsp:sp>
    <dsp:sp modelId="{FFA2B770-D670-4279-9E30-248F3E605E45}">
      <dsp:nvSpPr>
        <dsp:cNvPr id="0" name=""/>
        <dsp:cNvSpPr/>
      </dsp:nvSpPr>
      <dsp:spPr>
        <a:xfrm>
          <a:off x="0" y="1804220"/>
          <a:ext cx="5906181" cy="7210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BB1D4B-F91D-4379-989C-5D653AFAF053}">
      <dsp:nvSpPr>
        <dsp:cNvPr id="0" name=""/>
        <dsp:cNvSpPr/>
      </dsp:nvSpPr>
      <dsp:spPr>
        <a:xfrm>
          <a:off x="218105" y="1966448"/>
          <a:ext cx="396556" cy="3965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B70B1C-ED63-4FD5-9686-D100EB454C27}">
      <dsp:nvSpPr>
        <dsp:cNvPr id="0" name=""/>
        <dsp:cNvSpPr/>
      </dsp:nvSpPr>
      <dsp:spPr>
        <a:xfrm>
          <a:off x="832768" y="1804220"/>
          <a:ext cx="5073412" cy="72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7" tIns="76307" rIns="76307" bIns="763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Van elke VT les gaan jullie per persoon </a:t>
          </a:r>
          <a:r>
            <a:rPr lang="nl-NL" sz="1900" b="1" kern="1200"/>
            <a:t>minimaal 2 vragen </a:t>
          </a:r>
          <a:r>
            <a:rPr lang="nl-NL" sz="1900" kern="1200"/>
            <a:t>maken.</a:t>
          </a:r>
          <a:endParaRPr lang="en-US" sz="1900" kern="1200"/>
        </a:p>
      </dsp:txBody>
      <dsp:txXfrm>
        <a:off x="832768" y="1804220"/>
        <a:ext cx="5073412" cy="721011"/>
      </dsp:txXfrm>
    </dsp:sp>
    <dsp:sp modelId="{72F1E3ED-5920-48F0-A77C-532230959031}">
      <dsp:nvSpPr>
        <dsp:cNvPr id="0" name=""/>
        <dsp:cNvSpPr/>
      </dsp:nvSpPr>
      <dsp:spPr>
        <a:xfrm>
          <a:off x="0" y="2705485"/>
          <a:ext cx="5906181" cy="7210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802C7-C2C7-46F9-A303-B6EAB40985BB}">
      <dsp:nvSpPr>
        <dsp:cNvPr id="0" name=""/>
        <dsp:cNvSpPr/>
      </dsp:nvSpPr>
      <dsp:spPr>
        <a:xfrm>
          <a:off x="218105" y="2867713"/>
          <a:ext cx="396556" cy="3965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0E62A-F3AF-4060-8ED0-66F4E3F1E401}">
      <dsp:nvSpPr>
        <dsp:cNvPr id="0" name=""/>
        <dsp:cNvSpPr/>
      </dsp:nvSpPr>
      <dsp:spPr>
        <a:xfrm>
          <a:off x="832768" y="2705485"/>
          <a:ext cx="5073412" cy="72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7" tIns="76307" rIns="76307" bIns="763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1 makkelijke en 1 moeilijke</a:t>
          </a:r>
          <a:endParaRPr lang="en-US" sz="1900" kern="1200"/>
        </a:p>
      </dsp:txBody>
      <dsp:txXfrm>
        <a:off x="832768" y="2705485"/>
        <a:ext cx="5073412" cy="721011"/>
      </dsp:txXfrm>
    </dsp:sp>
    <dsp:sp modelId="{A78727EB-D113-497D-952D-03C6E4FA7B6C}">
      <dsp:nvSpPr>
        <dsp:cNvPr id="0" name=""/>
        <dsp:cNvSpPr/>
      </dsp:nvSpPr>
      <dsp:spPr>
        <a:xfrm>
          <a:off x="0" y="3606749"/>
          <a:ext cx="5906181" cy="72101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13B12A-5C12-4F58-87EC-22F789F09128}">
      <dsp:nvSpPr>
        <dsp:cNvPr id="0" name=""/>
        <dsp:cNvSpPr/>
      </dsp:nvSpPr>
      <dsp:spPr>
        <a:xfrm>
          <a:off x="218105" y="3768977"/>
          <a:ext cx="396556" cy="3965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AC59F6-D05D-40B1-B3D5-795A9F359D92}">
      <dsp:nvSpPr>
        <dsp:cNvPr id="0" name=""/>
        <dsp:cNvSpPr/>
      </dsp:nvSpPr>
      <dsp:spPr>
        <a:xfrm>
          <a:off x="832768" y="3606749"/>
          <a:ext cx="5073412" cy="72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7" tIns="76307" rIns="76307" bIns="763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Deze vragen zet je in je IBS-groepje in het bestand VT-Vragen</a:t>
          </a:r>
          <a:endParaRPr lang="en-US" sz="1900" kern="1200"/>
        </a:p>
      </dsp:txBody>
      <dsp:txXfrm>
        <a:off x="832768" y="3606749"/>
        <a:ext cx="5073412" cy="721011"/>
      </dsp:txXfrm>
    </dsp:sp>
    <dsp:sp modelId="{ED8B5353-CC60-41CD-AE0A-F5130E2A5928}">
      <dsp:nvSpPr>
        <dsp:cNvPr id="0" name=""/>
        <dsp:cNvSpPr/>
      </dsp:nvSpPr>
      <dsp:spPr>
        <a:xfrm>
          <a:off x="0" y="4508014"/>
          <a:ext cx="5906181" cy="7210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CDD3F-7500-4851-81A0-B4A08374CD7A}">
      <dsp:nvSpPr>
        <dsp:cNvPr id="0" name=""/>
        <dsp:cNvSpPr/>
      </dsp:nvSpPr>
      <dsp:spPr>
        <a:xfrm>
          <a:off x="218105" y="4670241"/>
          <a:ext cx="396556" cy="3965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068FE-6ED7-45E0-AE52-6C844365C748}">
      <dsp:nvSpPr>
        <dsp:cNvPr id="0" name=""/>
        <dsp:cNvSpPr/>
      </dsp:nvSpPr>
      <dsp:spPr>
        <a:xfrm>
          <a:off x="832768" y="4508014"/>
          <a:ext cx="5073412" cy="72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7" tIns="76307" rIns="76307" bIns="763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Thuisblijvers doen gewoon mee deze les!!</a:t>
          </a:r>
        </a:p>
      </dsp:txBody>
      <dsp:txXfrm>
        <a:off x="832768" y="4508014"/>
        <a:ext cx="5073412" cy="7210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65818-6F6A-4DF1-BA12-4B1E814085D0}">
      <dsp:nvSpPr>
        <dsp:cNvPr id="0" name=""/>
        <dsp:cNvSpPr/>
      </dsp:nvSpPr>
      <dsp:spPr>
        <a:xfrm>
          <a:off x="1816199" y="62805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CC59F-738B-42D1-9D85-1A8F27F9554F}">
      <dsp:nvSpPr>
        <dsp:cNvPr id="0" name=""/>
        <dsp:cNvSpPr/>
      </dsp:nvSpPr>
      <dsp:spPr>
        <a:xfrm>
          <a:off x="2284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72221-61CC-4E53-8F74-7EAC6392D543}">
      <dsp:nvSpPr>
        <dsp:cNvPr id="0" name=""/>
        <dsp:cNvSpPr/>
      </dsp:nvSpPr>
      <dsp:spPr>
        <a:xfrm>
          <a:off x="1114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De vragen worden gecontroleerd of ze ‘goed’ zijn</a:t>
          </a:r>
          <a:endParaRPr lang="en-US" sz="1700" kern="1200"/>
        </a:p>
      </dsp:txBody>
      <dsp:txXfrm>
        <a:off x="1114199" y="2942806"/>
        <a:ext cx="3600000" cy="720000"/>
      </dsp:txXfrm>
    </dsp:sp>
    <dsp:sp modelId="{C64CB779-8C83-45A9-BF20-DBDF68F97F44}">
      <dsp:nvSpPr>
        <dsp:cNvPr id="0" name=""/>
        <dsp:cNvSpPr/>
      </dsp:nvSpPr>
      <dsp:spPr>
        <a:xfrm>
          <a:off x="6046199" y="62805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BEFB3-8DE0-413D-B94F-187E42DD1480}">
      <dsp:nvSpPr>
        <dsp:cNvPr id="0" name=""/>
        <dsp:cNvSpPr/>
      </dsp:nvSpPr>
      <dsp:spPr>
        <a:xfrm>
          <a:off x="6514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AEE8C-BFA9-4AD8-AA4D-4B5F992AD1EC}">
      <dsp:nvSpPr>
        <dsp:cNvPr id="0" name=""/>
        <dsp:cNvSpPr/>
      </dsp:nvSpPr>
      <dsp:spPr>
        <a:xfrm>
          <a:off x="5344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En leuker nog! Een aantal vragen gaan terugkomen in de toets!</a:t>
          </a:r>
          <a:endParaRPr lang="en-US" sz="1700" kern="1200"/>
        </a:p>
      </dsp:txBody>
      <dsp:txXfrm>
        <a:off x="5344199" y="2942806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0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1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3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9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49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6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4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7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10/13/2020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0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57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3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2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6ED05C-C507-41B5-B9ED-9FE03F2881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898" b="885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314" y="0"/>
            <a:ext cx="6525472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682" y="320040"/>
            <a:ext cx="5888736" cy="6217920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05601A0-274A-486F-BC55-DBCC1FA14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316" y="1348844"/>
            <a:ext cx="5409468" cy="3042706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chemeClr val="tx1"/>
                </a:solidFill>
              </a:rPr>
              <a:t>Vrijetijd les 7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F96256-C19B-4ADC-B46B-9D38B47C6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316" y="4682061"/>
            <a:ext cx="5409468" cy="9509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dirty="0">
                <a:solidFill>
                  <a:schemeClr val="tx1"/>
                </a:solidFill>
              </a:rPr>
              <a:t>Leer de stof door vragen te maken</a:t>
            </a:r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547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18209D-D27E-401F-9A8A-53BD5CE32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Opzet van de les</a:t>
            </a:r>
            <a:endParaRPr lang="nl-N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3B6EFC1-E3DA-4626-BCFF-AF5B30B3B6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289100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1226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accent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A0093A-79EE-448C-BF48-4F1F02BE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nl-NL" sz="4400" dirty="0">
                <a:solidFill>
                  <a:srgbClr val="FFFFFF"/>
                </a:solidFill>
              </a:rPr>
              <a:t>Welke vragen mag ik maken?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3494" y="276008"/>
            <a:ext cx="6463060" cy="630598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08842" y="438912"/>
            <a:ext cx="6132365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3364DF-A285-4965-A07D-E4A0CBE76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6416"/>
            <a:ext cx="5178168" cy="498516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dirty="0"/>
              <a:t>Vragen met een stelling. (juist onjuist)</a:t>
            </a:r>
          </a:p>
          <a:p>
            <a:pPr marL="0" indent="0">
              <a:buNone/>
            </a:pPr>
            <a:r>
              <a:rPr lang="nl-NL" sz="2000" dirty="0"/>
              <a:t>Vragen met meerkeuze (</a:t>
            </a:r>
            <a:r>
              <a:rPr lang="nl-NL" sz="2000" dirty="0" err="1"/>
              <a:t>abcd</a:t>
            </a:r>
            <a:r>
              <a:rPr lang="nl-NL" sz="2000" dirty="0"/>
              <a:t>)</a:t>
            </a:r>
          </a:p>
          <a:p>
            <a:pPr marL="0" indent="0">
              <a:buNone/>
            </a:pPr>
            <a:r>
              <a:rPr lang="nl-NL" sz="2000" dirty="0"/>
              <a:t>Vragen met een plaatje (wat zie je hier)</a:t>
            </a:r>
          </a:p>
        </p:txBody>
      </p:sp>
    </p:spTree>
    <p:extLst>
      <p:ext uri="{BB962C8B-B14F-4D97-AF65-F5344CB8AC3E}">
        <p14:creationId xmlns:p14="http://schemas.microsoft.com/office/powerpoint/2010/main" val="61095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EB18A9-56EA-44A0-B2CB-A2EB5CDCB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nl-NL"/>
              <a:t>Let op!</a:t>
            </a:r>
            <a:br>
              <a:rPr lang="nl-NL"/>
            </a:br>
            <a:r>
              <a:rPr lang="nl-NL"/>
              <a:t>			</a:t>
            </a:r>
          </a:p>
        </p:txBody>
      </p:sp>
      <p:graphicFrame>
        <p:nvGraphicFramePr>
          <p:cNvPr id="18" name="Tijdelijke aanduiding voor inhoud 2">
            <a:extLst>
              <a:ext uri="{FF2B5EF4-FFF2-40B4-BE49-F238E27FC236}">
                <a16:creationId xmlns:a16="http://schemas.microsoft.com/office/drawing/2014/main" id="{72E3ADE8-8D50-42F9-8E3A-A5043180D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421680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619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31321C"/>
      </a:dk2>
      <a:lt2>
        <a:srgbClr val="F0F0F3"/>
      </a:lt2>
      <a:accent1>
        <a:srgbClr val="A9A342"/>
      </a:accent1>
      <a:accent2>
        <a:srgbClr val="B1793B"/>
      </a:accent2>
      <a:accent3>
        <a:srgbClr val="C35A4D"/>
      </a:accent3>
      <a:accent4>
        <a:srgbClr val="B13B5F"/>
      </a:accent4>
      <a:accent5>
        <a:srgbClr val="C34DA2"/>
      </a:accent5>
      <a:accent6>
        <a:srgbClr val="A13BB1"/>
      </a:accent6>
      <a:hlink>
        <a:srgbClr val="6C72CE"/>
      </a:hlink>
      <a:folHlink>
        <a:srgbClr val="7F7F7F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130</Words>
  <Application>Microsoft Office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Garamond</vt:lpstr>
      <vt:lpstr>Sagona Book</vt:lpstr>
      <vt:lpstr>Sagona ExtraLight</vt:lpstr>
      <vt:lpstr>SavonVTI</vt:lpstr>
      <vt:lpstr>Vrijetijd les 7</vt:lpstr>
      <vt:lpstr>Opzet van de les</vt:lpstr>
      <vt:lpstr>Welke vragen mag ik maken?</vt:lpstr>
      <vt:lpstr>Let op!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Vrijetijd les 7</dc:title>
  <dc:creator>Machiel Huizer</dc:creator>
  <cp:lastModifiedBy>Machiel Huizer</cp:lastModifiedBy>
  <cp:revision>2</cp:revision>
  <dcterms:created xsi:type="dcterms:W3CDTF">2020-10-13T07:32:16Z</dcterms:created>
  <dcterms:modified xsi:type="dcterms:W3CDTF">2020-10-13T07:40:37Z</dcterms:modified>
</cp:coreProperties>
</file>